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605FCFE4-FD11-499F-BB03-8085CC84DE1C}" type="datetimeFigureOut">
              <a:rPr lang="en-US" smtClean="0"/>
              <a:t>3/1/2012</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7BC67F4A-64DA-47FF-ACF4-8BDC2AE79FAB}" type="slidenum">
              <a:rPr lang="en-US" smtClean="0"/>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05FCFE4-FD11-499F-BB03-8085CC84DE1C}" type="datetimeFigureOut">
              <a:rPr lang="en-US" smtClean="0"/>
              <a:t>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C67F4A-64DA-47FF-ACF4-8BDC2AE79FA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05FCFE4-FD11-499F-BB03-8085CC84DE1C}" type="datetimeFigureOut">
              <a:rPr lang="en-US" smtClean="0"/>
              <a:t>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C67F4A-64DA-47FF-ACF4-8BDC2AE79FA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05FCFE4-FD11-499F-BB03-8085CC84DE1C}" type="datetimeFigureOut">
              <a:rPr lang="en-US" smtClean="0"/>
              <a:t>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C67F4A-64DA-47FF-ACF4-8BDC2AE79FA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05FCFE4-FD11-499F-BB03-8085CC84DE1C}" type="datetimeFigureOut">
              <a:rPr lang="en-US" smtClean="0"/>
              <a:t>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7BC67F4A-64DA-47FF-ACF4-8BDC2AE79FAB}"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05FCFE4-FD11-499F-BB03-8085CC84DE1C}" type="datetimeFigureOut">
              <a:rPr lang="en-US" smtClean="0"/>
              <a:t>3/1/2012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C67F4A-64DA-47FF-ACF4-8BDC2AE79FAB}"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05FCFE4-FD11-499F-BB03-8085CC84DE1C}" type="datetimeFigureOut">
              <a:rPr lang="en-US" smtClean="0"/>
              <a:t>3/1/2012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BC67F4A-64DA-47FF-ACF4-8BDC2AE79FA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05FCFE4-FD11-499F-BB03-8085CC84DE1C}" type="datetimeFigureOut">
              <a:rPr lang="en-US" smtClean="0"/>
              <a:t>3/1/2012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BC67F4A-64DA-47FF-ACF4-8BDC2AE79FA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5FCFE4-FD11-499F-BB03-8085CC84DE1C}" type="datetimeFigureOut">
              <a:rPr lang="en-US" smtClean="0"/>
              <a:t>3/1/2012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BC67F4A-64DA-47FF-ACF4-8BDC2AE79FA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05FCFE4-FD11-499F-BB03-8085CC84DE1C}" type="datetimeFigureOut">
              <a:rPr lang="en-US" smtClean="0"/>
              <a:t>3/1/2012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C67F4A-64DA-47FF-ACF4-8BDC2AE79FA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05FCFE4-FD11-499F-BB03-8085CC84DE1C}" type="datetimeFigureOut">
              <a:rPr lang="en-US" smtClean="0"/>
              <a:t>3/1/2012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C67F4A-64DA-47FF-ACF4-8BDC2AE79FAB}"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605FCFE4-FD11-499F-BB03-8085CC84DE1C}" type="datetimeFigureOut">
              <a:rPr lang="en-US" smtClean="0"/>
              <a:t>3/1/2012</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7BC67F4A-64DA-47FF-ACF4-8BDC2AE79FAB}"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www.google/"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8000" dirty="0" smtClean="0">
                <a:solidFill>
                  <a:srgbClr val="FF0000"/>
                </a:solidFill>
                <a:latin typeface="Berlin Sans FB Demi" pitchFamily="34" charset="0"/>
              </a:rPr>
              <a:t>Our ideas </a:t>
            </a:r>
            <a:endParaRPr lang="en-US" sz="8000" dirty="0">
              <a:solidFill>
                <a:srgbClr val="FF0000"/>
              </a:solidFill>
              <a:latin typeface="Berlin Sans FB Demi" pitchFamily="34" charset="0"/>
            </a:endParaRPr>
          </a:p>
        </p:txBody>
      </p:sp>
      <p:sp>
        <p:nvSpPr>
          <p:cNvPr id="3" name="Subtitle 2"/>
          <p:cNvSpPr>
            <a:spLocks noGrp="1"/>
          </p:cNvSpPr>
          <p:nvPr>
            <p:ph type="subTitle" idx="1"/>
          </p:nvPr>
        </p:nvSpPr>
        <p:spPr/>
        <p:txBody>
          <a:bodyPr/>
          <a:lstStyle/>
          <a:p>
            <a:r>
              <a:rPr lang="en-US" dirty="0" smtClean="0"/>
              <a:t>By </a:t>
            </a:r>
            <a:r>
              <a:rPr lang="en-US" b="1" dirty="0" smtClean="0">
                <a:solidFill>
                  <a:srgbClr val="00B050"/>
                </a:solidFill>
              </a:rPr>
              <a:t>Ilya</a:t>
            </a:r>
            <a:r>
              <a:rPr lang="en-US" dirty="0" smtClean="0"/>
              <a:t> and </a:t>
            </a:r>
            <a:r>
              <a:rPr lang="en-US" b="1" dirty="0" smtClean="0">
                <a:solidFill>
                  <a:srgbClr val="00B050"/>
                </a:solidFill>
              </a:rPr>
              <a:t>Aleksa</a:t>
            </a:r>
            <a:endParaRPr lang="en-US" b="1" dirty="0">
              <a:solidFill>
                <a:srgbClr val="00B050"/>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1437"/>
            <a:ext cx="2038350" cy="2238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81800" y="132052"/>
            <a:ext cx="2133600" cy="2143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51600" y="3434339"/>
            <a:ext cx="2286000" cy="184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 y="2971800"/>
            <a:ext cx="2276475" cy="2009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1617566">
            <a:off x="3902581" y="99666"/>
            <a:ext cx="1371600" cy="19692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75891" y="4385540"/>
            <a:ext cx="2067870" cy="22438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rot="20843482">
            <a:off x="965833" y="5391693"/>
            <a:ext cx="1838036" cy="12811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789784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solidFill>
                  <a:srgbClr val="00B0F0"/>
                </a:solidFill>
              </a:rPr>
              <a:t>Flying robot</a:t>
            </a:r>
            <a:endParaRPr lang="en-US" sz="5400" dirty="0">
              <a:solidFill>
                <a:srgbClr val="00B0F0"/>
              </a:solidFill>
            </a:endParaRPr>
          </a:p>
        </p:txBody>
      </p:sp>
      <p:sp>
        <p:nvSpPr>
          <p:cNvPr id="3" name="Content Placeholder 2"/>
          <p:cNvSpPr>
            <a:spLocks noGrp="1"/>
          </p:cNvSpPr>
          <p:nvPr>
            <p:ph idx="1"/>
          </p:nvPr>
        </p:nvSpPr>
        <p:spPr/>
        <p:txBody>
          <a:bodyPr/>
          <a:lstStyle/>
          <a:p>
            <a:r>
              <a:rPr lang="en-US" dirty="0" smtClean="0"/>
              <a:t>Out first idea was about flying robot. The robot that has propeller and legs. We thought that it is good idea because he can actually fly, walk and talk. But we didn't make it because we don’t have enough materials and its so  expensive .</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29200" y="4648200"/>
            <a:ext cx="3086100" cy="148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408385">
            <a:off x="7019636" y="152400"/>
            <a:ext cx="2006600" cy="1219200"/>
          </a:xfrm>
          <a:prstGeom prst="rect">
            <a:avLst/>
          </a:prstGeom>
          <a:solidFill>
            <a:srgbClr val="FFFFFF">
              <a:shade val="85000"/>
            </a:srgbClr>
          </a:solidFill>
          <a:ln w="190500" cap="rnd">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a:extLs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353903">
            <a:off x="1371599" y="4545806"/>
            <a:ext cx="1819275" cy="1995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271462"/>
            <a:ext cx="2459596" cy="98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010086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its working </a:t>
            </a:r>
            <a:endParaRPr lang="en-US" dirty="0"/>
          </a:p>
        </p:txBody>
      </p:sp>
      <p:sp>
        <p:nvSpPr>
          <p:cNvPr id="3" name="Content Placeholder 2"/>
          <p:cNvSpPr>
            <a:spLocks noGrp="1"/>
          </p:cNvSpPr>
          <p:nvPr>
            <p:ph idx="1"/>
          </p:nvPr>
        </p:nvSpPr>
        <p:spPr/>
        <p:txBody>
          <a:bodyPr/>
          <a:lstStyle/>
          <a:p>
            <a:r>
              <a:rPr lang="en-US" dirty="0" smtClean="0"/>
              <a:t>We had idea that we can take helicopter and take some details from it .</a:t>
            </a:r>
          </a:p>
          <a:p>
            <a:r>
              <a:rPr lang="en-US" dirty="0" smtClean="0"/>
              <a:t>So robot will use propellers and fly also we want include  phone for his voice it means that he can speak. Finally he will have wheels .</a:t>
            </a:r>
          </a:p>
          <a:p>
            <a:r>
              <a:rPr lang="en-US" dirty="0" smtClean="0"/>
              <a:t>So he will fly ,talk  and  walk. Unfortunately</a:t>
            </a:r>
          </a:p>
          <a:p>
            <a:r>
              <a:rPr lang="en-US" dirty="0" smtClean="0"/>
              <a:t>Its impossible to  create it read slide 1. </a:t>
            </a:r>
          </a:p>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62800" y="5029200"/>
            <a:ext cx="1808339" cy="167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5053012"/>
            <a:ext cx="2800350" cy="1628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152400"/>
            <a:ext cx="1767720" cy="1176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074839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Advantages and disadvantages </a:t>
            </a:r>
            <a:endParaRPr lang="en-US" dirty="0"/>
          </a:p>
        </p:txBody>
      </p:sp>
      <p:sp>
        <p:nvSpPr>
          <p:cNvPr id="3" name="Content Placeholder 2"/>
          <p:cNvSpPr>
            <a:spLocks noGrp="1"/>
          </p:cNvSpPr>
          <p:nvPr>
            <p:ph idx="1"/>
          </p:nvPr>
        </p:nvSpPr>
        <p:spPr/>
        <p:txBody>
          <a:bodyPr/>
          <a:lstStyle/>
          <a:p>
            <a:pPr algn="ctr"/>
            <a:r>
              <a:rPr lang="en-US" sz="3200" dirty="0" smtClean="0">
                <a:solidFill>
                  <a:srgbClr val="00B050"/>
                </a:solidFill>
              </a:rPr>
              <a:t>Advantages</a:t>
            </a:r>
            <a:r>
              <a:rPr lang="en-US" dirty="0" smtClean="0"/>
              <a:t> </a:t>
            </a:r>
          </a:p>
          <a:p>
            <a:r>
              <a:rPr lang="en-US" dirty="0" smtClean="0"/>
              <a:t>1) a very good idea </a:t>
            </a:r>
          </a:p>
          <a:p>
            <a:r>
              <a:rPr lang="en-US" dirty="0" smtClean="0"/>
              <a:t>2) new design of flying robot </a:t>
            </a:r>
          </a:p>
          <a:p>
            <a:pPr algn="ctr"/>
            <a:r>
              <a:rPr lang="en-US" dirty="0" smtClean="0">
                <a:solidFill>
                  <a:srgbClr val="FF0000"/>
                </a:solidFill>
              </a:rPr>
              <a:t>Disadvantages</a:t>
            </a:r>
            <a:r>
              <a:rPr lang="en-US" dirty="0" smtClean="0"/>
              <a:t> </a:t>
            </a:r>
          </a:p>
          <a:p>
            <a:r>
              <a:rPr lang="en-US" dirty="0" smtClean="0"/>
              <a:t>1) very expensive details </a:t>
            </a:r>
          </a:p>
          <a:p>
            <a:r>
              <a:rPr lang="en-US" dirty="0" smtClean="0"/>
              <a:t>2) we don’t have skills </a:t>
            </a:r>
          </a:p>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9491024">
            <a:off x="5521951" y="3478224"/>
            <a:ext cx="2371725" cy="1933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4953000"/>
            <a:ext cx="2628900" cy="174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963734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lstStyle/>
          <a:p>
            <a:r>
              <a:rPr lang="en-US" dirty="0" smtClean="0">
                <a:solidFill>
                  <a:srgbClr val="0070C0"/>
                </a:solidFill>
                <a:hlinkClick r:id="rId2"/>
              </a:rPr>
              <a:t>www.google</a:t>
            </a:r>
            <a:r>
              <a:rPr lang="en-US" dirty="0" smtClean="0">
                <a:solidFill>
                  <a:srgbClr val="0070C0"/>
                </a:solidFill>
              </a:rPr>
              <a:t>  images.com </a:t>
            </a:r>
            <a:endParaRPr lang="en-US" dirty="0">
              <a:solidFill>
                <a:srgbClr val="0070C0"/>
              </a:solidFill>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0200" y="2285999"/>
            <a:ext cx="4343400" cy="41726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698138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secret </a:t>
            </a:r>
            <a:endParaRPr lang="en-US" dirty="0"/>
          </a:p>
        </p:txBody>
      </p:sp>
      <p:sp>
        <p:nvSpPr>
          <p:cNvPr id="3" name="Content Placeholder 2"/>
          <p:cNvSpPr>
            <a:spLocks noGrp="1"/>
          </p:cNvSpPr>
          <p:nvPr>
            <p:ph idx="1"/>
          </p:nvPr>
        </p:nvSpPr>
        <p:spPr/>
        <p:txBody>
          <a:bodyPr/>
          <a:lstStyle/>
          <a:p>
            <a:r>
              <a:rPr lang="en-US" dirty="0" smtClean="0"/>
              <a:t>Our next idea ABOUT </a:t>
            </a:r>
            <a:r>
              <a:rPr lang="en-US" sz="4800" dirty="0" smtClean="0">
                <a:solidFill>
                  <a:srgbClr val="FFC000"/>
                </a:solidFill>
              </a:rPr>
              <a:t>ROBO DOG</a:t>
            </a:r>
            <a:endParaRPr lang="en-US" sz="4800" dirty="0">
              <a:solidFill>
                <a:srgbClr val="FFC000"/>
              </a:solidFill>
            </a:endParaRPr>
          </a:p>
        </p:txBody>
      </p:sp>
    </p:spTree>
    <p:extLst>
      <p:ext uri="{BB962C8B-B14F-4D97-AF65-F5344CB8AC3E}">
        <p14:creationId xmlns:p14="http://schemas.microsoft.com/office/powerpoint/2010/main" val="277149535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45</TotalTime>
  <Words>162</Words>
  <Application>Microsoft Office PowerPoint</Application>
  <PresentationFormat>On-screen Show (4:3)</PresentationFormat>
  <Paragraphs>20</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Apex</vt:lpstr>
      <vt:lpstr>Our ideas </vt:lpstr>
      <vt:lpstr>Flying robot</vt:lpstr>
      <vt:lpstr>How its working </vt:lpstr>
      <vt:lpstr>Advantages and disadvantages </vt:lpstr>
      <vt:lpstr>references</vt:lpstr>
      <vt:lpstr>Next secret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Our ideas</dc:title>
  <dc:creator>student</dc:creator>
  <cp:lastModifiedBy>student</cp:lastModifiedBy>
  <cp:revision>6</cp:revision>
  <dcterms:created xsi:type="dcterms:W3CDTF">2012-02-28T05:22:40Z</dcterms:created>
  <dcterms:modified xsi:type="dcterms:W3CDTF">2012-03-01T09:18:55Z</dcterms:modified>
</cp:coreProperties>
</file>